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85"/>
  </p:normalViewPr>
  <p:slideViewPr>
    <p:cSldViewPr snapToGrid="0" snapToObjects="1">
      <p:cViewPr>
        <p:scale>
          <a:sx n="114" d="100"/>
          <a:sy n="114" d="100"/>
        </p:scale>
        <p:origin x="2576" y="-1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25375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998228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78703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103893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85231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383786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8088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095093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480307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169183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n-GB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2025-02-23T17:00:15Z</dcterms:modified>
</cp:coreProperties>
</file>